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08.10.2024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1124744"/>
            <a:ext cx="5542384" cy="35283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Знаете ли Вы,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как организовать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 двигательную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активность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3-4 лет?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IMG_4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1"/>
            <a:ext cx="2808312" cy="32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34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Основные задачи: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обогащать двигательный опыт детей,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-укреплять здоровье детей , способность усвоению правил безопасного поведения в двигательной активности.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интерес и положительное отношение к занятиям физической культуры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Решить эти задачи можно с помощью подвижных игр взрослых и малышей.</a:t>
            </a:r>
          </a:p>
          <a:p>
            <a:pPr marL="0" indent="0" algn="ctr">
              <a:buNone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0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226368" cy="1566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7239000" cy="484632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«Солнечные зайчики»</a:t>
            </a:r>
          </a:p>
          <a:p>
            <a:pPr marL="0" indent="0" algn="ctr">
              <a:buNone/>
            </a:pPr>
            <a:endParaRPr lang="ru-RU" sz="5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бегать легко, 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меняя 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и темп 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движения, развивать 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быстроту движений; воспитывать интерес к совместному со сверстниками участию в подвижных 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играх.</a:t>
            </a:r>
          </a:p>
          <a:p>
            <a:pPr marL="0" indent="0">
              <a:spcBef>
                <a:spcPts val="0"/>
              </a:spcBef>
              <a:buNone/>
            </a:pPr>
            <a:endParaRPr lang="ru-RU" sz="7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7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игры: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игра проводится в ясный солнечный день. Взрослый выносит  на улицу небольшое зеркальце и привлекает 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наблюдению за появлением солнечного зайчика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7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Зайчик солнечный, прыг-скок,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Прогуляться вышел,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Прыгнул ловко за окно,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Побежал по крыше.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Прыг да скок, прыг да скок,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Прыгнул на окошко.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Прыг да скок, прыг да скок,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на нос Антошке.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Эй, ребята, не зевайте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зайчонка догоняйте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>
              <a:spcBef>
                <a:spcPts val="0"/>
              </a:spcBef>
              <a:buNone/>
            </a:pPr>
            <a:endParaRPr lang="ru-RU" sz="7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Взрослый предлагает ребенку 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«поймать» солнечного зайчика, скачущего  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дорожке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Его задача: быстро перемещать луч солнца так, чтобы 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ребенок был вынужден 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активно бегать 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 сменой направления движения. </a:t>
            </a:r>
            <a:r>
              <a:rPr lang="ru-RU" sz="7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Игра длится 3-5 минут. Затем предлагается отдых для ребенка, затем игру можно повторить.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41294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239000" cy="4846320"/>
          </a:xfrm>
        </p:spPr>
        <p:txBody>
          <a:bodyPr>
            <a:noAutofit/>
          </a:bodyPr>
          <a:lstStyle/>
          <a:p>
            <a:pPr indent="0" algn="ctr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«Дружно по дорожке»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Упражнять детей выполнять двигательные действия под текст.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Ход игры: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На полу комнаты цветным шнуром, веревкой или скакалкой обозначается линия. Мама с ребенком становятся друг за другом в начале линии. Мама предлагает малышу </a:t>
            </a:r>
            <a:r>
              <a:rPr lang="ru-RU" sz="1600" i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«погулять по дорожке»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При этом она произносит следующий текст</a:t>
            </a: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dirty="0" smtClean="0">
              <a:solidFill>
                <a:srgbClr val="11111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Дружно 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 дорожке,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Дружно по дорожке,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Шагают наши ножки: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Раз, два, раз, два -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Шагают наши ножки.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 кочкам, по камешкам,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 кочкам, по камешкам,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ямку - бух</a:t>
            </a: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!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Ребенок 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двигается вслед за мамой вдоль линии. На слова «по кочкам, по </a:t>
            </a:r>
            <a:r>
              <a:rPr lang="ru-RU" sz="1600" i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«кочкам»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они вместе прыгают на двух ногах слегка продвигаясь вперед, руки на поясе; на слова </a:t>
            </a:r>
            <a:r>
              <a:rPr lang="ru-RU" sz="1600" i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«в ямку - бух!»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присаживаются на корточки, руки кладут на колени. Когда мама скажет: </a:t>
            </a:r>
            <a:r>
              <a:rPr lang="ru-RU" sz="1600" i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«Вылезли из ямки»</a:t>
            </a:r>
            <a:r>
              <a:rPr lang="ru-RU" sz="16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ребенок вместе с ней встает на ноги</a:t>
            </a: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Игра повторяется 3-4 раза.</a:t>
            </a: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  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>
                <a:latin typeface="Times New Roman" pitchFamily="18" charset="0"/>
                <a:ea typeface="Calibri"/>
                <a:cs typeface="Times New Roman" pitchFamily="18" charset="0"/>
              </a:rPr>
              <a:t>Материал </a:t>
            </a:r>
            <a:r>
              <a:rPr lang="ru-RU" sz="1600" smtClean="0">
                <a:latin typeface="Times New Roman" pitchFamily="18" charset="0"/>
                <a:ea typeface="Calibri"/>
                <a:cs typeface="Times New Roman" pitchFamily="18" charset="0"/>
              </a:rPr>
              <a:t>подготовила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инструктор по физической культуре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 dirty="0" err="1">
                <a:latin typeface="Times New Roman"/>
                <a:ea typeface="Calibri"/>
                <a:cs typeface="Times New Roman"/>
              </a:rPr>
              <a:t>Ладыгина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Любовь Николаевна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624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140</TotalTime>
  <Words>99</Words>
  <Application>Microsoft Office PowerPoint</Application>
  <PresentationFormat>Экран (4:3)</PresentationFormat>
  <Paragraphs>44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Изящная</vt:lpstr>
      <vt:lpstr>Знаете ли Вы,  как организовать  двигательную  активность  3-4 лет?</vt:lpstr>
      <vt:lpstr>Основные задачи:</vt:lpstr>
      <vt:lpstr>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Знаете ли Вы, как организовать двигательную активность 3-4 лет?</dc:title>
  <dc:creator>User</dc:creator>
  <cp:lastModifiedBy>User</cp:lastModifiedBy>
  <cp:revision>16</cp:revision>
  <dcterms:created xsi:type="dcterms:W3CDTF">2024-10-03T10:50:25Z</dcterms:created>
  <dcterms:modified xsi:type="dcterms:W3CDTF">2024-10-08T09:30:07Z</dcterms:modified>
</cp:coreProperties>
</file>